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chi, Izumi" userId="ce0a7d3f-4d50-4130-9a6f-7007797df1c2" providerId="ADAL" clId="{403D1305-7726-4258-AA11-6779BFFC31D0}"/>
    <pc:docChg chg="modSld">
      <pc:chgData name="Adachi, Izumi" userId="ce0a7d3f-4d50-4130-9a6f-7007797df1c2" providerId="ADAL" clId="{403D1305-7726-4258-AA11-6779BFFC31D0}" dt="2021-09-09T03:41:24.323" v="14" actId="14100"/>
      <pc:docMkLst>
        <pc:docMk/>
      </pc:docMkLst>
      <pc:sldChg chg="modSp mod">
        <pc:chgData name="Adachi, Izumi" userId="ce0a7d3f-4d50-4130-9a6f-7007797df1c2" providerId="ADAL" clId="{403D1305-7726-4258-AA11-6779BFFC31D0}" dt="2021-09-09T03:41:24.323" v="14" actId="14100"/>
        <pc:sldMkLst>
          <pc:docMk/>
          <pc:sldMk cId="404154763" sldId="298"/>
        </pc:sldMkLst>
        <pc:spChg chg="mod">
          <ac:chgData name="Adachi, Izumi" userId="ce0a7d3f-4d50-4130-9a6f-7007797df1c2" providerId="ADAL" clId="{403D1305-7726-4258-AA11-6779BFFC31D0}" dt="2021-09-09T03:41:24.323" v="14" actId="14100"/>
          <ac:spMkLst>
            <pc:docMk/>
            <pc:sldMk cId="404154763" sldId="298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E5DFA-E1CA-4ADD-911B-692FFBB16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4B4CE3-CDF7-4C71-A077-09870648C5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0890C-2DDE-4606-9462-DF115560A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89C3E-BFA8-4613-95FA-D63B64A29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60DDE-91E5-4C3E-867C-2103826A1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E50C0-E9A2-41E8-A786-942A08D1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32A22B-8170-4B18-AEC1-82C3F895D9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23346-2B49-403A-911A-9A141F912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C7E12-C7A7-4508-A7FA-4B885918A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6709A-30C8-4082-8E60-C1FD8C13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047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285A6D-677D-428B-8C37-6BC6312FD2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603B9-818A-4E3E-9531-FEA3A816E2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01977-45B0-49A7-858E-62EE3049C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84C95-DFF1-4F9A-B65C-12E860A77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D827D-E121-4915-9F3E-6AF919C98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10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E5680-D991-4FA4-8130-0413B3AAD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2E82E-C916-47CA-B361-11DEA3772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7C164-259D-4E99-A579-297DA514A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66622-F91F-4EF3-8B51-6ED3C139E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8F322-4CA6-4169-B182-8BB411EB5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6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3C809-3AAA-45DC-AD7D-FD9F70384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4B5134-ED6F-4E97-BB38-1DC9D8B66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04141-079E-4026-8D93-88F76198D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26C8D-5312-4206-B30A-CF48D7F19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98344-0178-4F77-B979-7C734788B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1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6617-ADA4-426C-AEDE-A8B004019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C15C3-0F8C-4948-AC6E-91E4EDDAFD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EDD643-41AF-43DF-BF04-D302556B6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47ED3-FFC1-441B-A291-DA6DC3926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BE3B3C-C672-46FC-AED4-3A28A1B8C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7357A7-B683-42A1-AB23-0F175FEEF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77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0DB52-88CC-4EFB-A49B-823722A9F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B7230-8715-4FF3-8BBD-3A359E1D9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A2AD9C-E674-4B24-A138-5806730E7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87039D-0E34-451B-8335-4861BBF5F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AED848-60A3-4D1E-BEB5-9E9B33968C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1123DB-FC90-438F-9506-9FA0400B9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1AA3C4-CA39-43B8-AFE8-07DEF6208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764BBF-695E-4005-B8CF-E9505DE4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29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A0077-BAF0-4888-9324-AF420E908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DF35CF-2000-4524-BA48-B2F506522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0FA174-A816-413B-9435-E57543F66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41DB69-F524-433F-BC83-26B072BC6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33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D8A71B-3651-4B36-88BA-F2EAC362B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581FA4-BC2E-4305-90E6-BA267F7A7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83D5E-F550-4F4A-BCAF-E4D573AC6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0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4BBB0-B987-4282-9CB6-7B29386B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77C47-0732-4817-AF2A-72356E634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2AE124-5741-4827-813F-1580240A9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C5D3E-758F-43D6-9199-E3B7C4FAD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1F463-6740-4F78-8984-DCC38410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048613-5238-4DFA-81A5-1003BBC7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30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2A285-8FDE-4B3F-B08E-AD1D5D36F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7D7A6E-E0F2-4FB6-BDE3-B17F1C33FF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199CF9-EC9D-471D-AB38-C02E461BF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89C13-A528-4069-9EF5-B4404E200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CC5CB-29E9-47E1-A24E-7E0DABC0B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C6E180-315F-4F20-AEFF-D9728B9C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0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6B4953-5348-4C0A-8415-AF3F00180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0B893-CF95-4FAF-BF5A-9DBB61A87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E52A1-D739-4D52-BA4C-061684F61B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E10EC-A800-4999-87AE-DEE8AED0D0A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11664-42BD-4BDC-83E9-ED2C526A1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14835-8A0A-46F7-9335-1B76AA5160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41144-CBCD-48A2-82A1-68099703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1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9437" y="609601"/>
            <a:ext cx="6858000" cy="750672"/>
          </a:xfrm>
        </p:spPr>
        <p:txBody>
          <a:bodyPr>
            <a:noAutofit/>
          </a:bodyPr>
          <a:lstStyle/>
          <a:p>
            <a:r>
              <a:rPr lang="ja-JP" altLang="en-US" sz="2800"/>
              <a:t>じこしょうかい　</a:t>
            </a:r>
            <a:r>
              <a:rPr lang="en-US" altLang="ja-JP" sz="2800"/>
              <a:t>jikoshookai</a:t>
            </a:r>
            <a:br>
              <a:rPr lang="en-US" altLang="ja-JP" sz="2800"/>
            </a:br>
            <a:r>
              <a:rPr lang="en-US" altLang="ja-JP" sz="2800"/>
              <a:t>self introduction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6850" y="1360272"/>
            <a:ext cx="10096500" cy="5116728"/>
          </a:xfrm>
        </p:spPr>
        <p:txBody>
          <a:bodyPr>
            <a:normAutofit fontScale="25000" lnSpcReduction="20000"/>
          </a:bodyPr>
          <a:lstStyle/>
          <a:p>
            <a:endParaRPr lang="en-US" sz="5800" dirty="0"/>
          </a:p>
          <a:p>
            <a:pPr algn="l"/>
            <a:r>
              <a:rPr lang="en-US" sz="11200" dirty="0"/>
              <a:t>-</a:t>
            </a:r>
            <a:r>
              <a:rPr lang="ja-JP" altLang="en-US" sz="11200" dirty="0"/>
              <a:t>はじめまして。</a:t>
            </a:r>
            <a:r>
              <a:rPr lang="en-US" sz="11200" dirty="0"/>
              <a:t>                              </a:t>
            </a:r>
            <a:r>
              <a:rPr lang="en-US" sz="11200" dirty="0" err="1"/>
              <a:t>Hajimemashite</a:t>
            </a:r>
            <a:r>
              <a:rPr lang="en-US" sz="11200" dirty="0"/>
              <a:t>.   </a:t>
            </a:r>
          </a:p>
          <a:p>
            <a:pPr algn="l"/>
            <a:r>
              <a:rPr lang="en-US" sz="11200" dirty="0"/>
              <a:t>-</a:t>
            </a:r>
            <a:r>
              <a:rPr lang="en-US" sz="11200" u="sng" dirty="0"/>
              <a:t>Name</a:t>
            </a:r>
            <a:r>
              <a:rPr lang="ja-JP" altLang="en-US" sz="11200" dirty="0"/>
              <a:t>です。</a:t>
            </a:r>
            <a:r>
              <a:rPr lang="en-US" sz="11200" dirty="0"/>
              <a:t>                                   </a:t>
            </a:r>
            <a:r>
              <a:rPr lang="en-US" sz="11200" u="sng" dirty="0"/>
              <a:t>Name</a:t>
            </a:r>
            <a:r>
              <a:rPr lang="en-US" sz="11200" dirty="0"/>
              <a:t> </a:t>
            </a:r>
            <a:r>
              <a:rPr lang="en-US" sz="11200" dirty="0" err="1"/>
              <a:t>desu</a:t>
            </a:r>
            <a:r>
              <a:rPr lang="en-US" sz="11200" dirty="0"/>
              <a:t>.     </a:t>
            </a:r>
          </a:p>
          <a:p>
            <a:pPr algn="l"/>
            <a:r>
              <a:rPr lang="en-US" sz="11200" dirty="0"/>
              <a:t>-</a:t>
            </a:r>
            <a:r>
              <a:rPr lang="ja-JP" altLang="en-US" sz="11200" dirty="0"/>
              <a:t>しゅっしんは</a:t>
            </a:r>
            <a:r>
              <a:rPr lang="en-US" altLang="ja-JP" sz="11200" u="sng" dirty="0"/>
              <a:t>Country/city</a:t>
            </a:r>
            <a:r>
              <a:rPr lang="ja-JP" altLang="en-US" sz="11200" dirty="0"/>
              <a:t>です。</a:t>
            </a:r>
            <a:endParaRPr lang="en-US" altLang="ja-JP" sz="11200" dirty="0"/>
          </a:p>
          <a:p>
            <a:pPr algn="l"/>
            <a:r>
              <a:rPr lang="ja-JP" altLang="en-US" sz="11200" dirty="0"/>
              <a:t>　</a:t>
            </a:r>
            <a:r>
              <a:rPr lang="en-US" altLang="ja-JP" sz="11200" dirty="0" err="1"/>
              <a:t>Shusshin</a:t>
            </a:r>
            <a:r>
              <a:rPr lang="en-US" altLang="ja-JP" sz="11200" dirty="0"/>
              <a:t> </a:t>
            </a:r>
            <a:r>
              <a:rPr lang="en-US" altLang="ja-JP" sz="11200" dirty="0" err="1"/>
              <a:t>wa</a:t>
            </a:r>
            <a:r>
              <a:rPr lang="en-US" altLang="ja-JP" sz="11200" dirty="0"/>
              <a:t> </a:t>
            </a:r>
            <a:r>
              <a:rPr lang="en-US" altLang="ja-JP" sz="11200" u="sng" dirty="0"/>
              <a:t>country/city </a:t>
            </a:r>
            <a:r>
              <a:rPr lang="en-US" altLang="ja-JP" sz="11200" dirty="0" err="1"/>
              <a:t>desu</a:t>
            </a:r>
            <a:r>
              <a:rPr lang="en-US" altLang="ja-JP" sz="11200" dirty="0"/>
              <a:t>. </a:t>
            </a:r>
          </a:p>
          <a:p>
            <a:pPr algn="l"/>
            <a:r>
              <a:rPr lang="en-US" altLang="ja-JP" sz="11200" dirty="0"/>
              <a:t>    </a:t>
            </a:r>
            <a:r>
              <a:rPr lang="en-US" altLang="ja-JP" sz="11200" dirty="0" err="1"/>
              <a:t>Shusshinn</a:t>
            </a:r>
            <a:r>
              <a:rPr lang="en-US" altLang="ja-JP" sz="11200" dirty="0"/>
              <a:t>: where you are from</a:t>
            </a:r>
          </a:p>
          <a:p>
            <a:pPr algn="l"/>
            <a:r>
              <a:rPr lang="en-US" altLang="ja-JP" sz="11200" u="sng" dirty="0"/>
              <a:t>‐Noun</a:t>
            </a:r>
            <a:r>
              <a:rPr lang="ja-JP" altLang="en-US" sz="11200" dirty="0"/>
              <a:t>がすきです。　　</a:t>
            </a:r>
            <a:r>
              <a:rPr lang="en-US" altLang="ja-JP" sz="11200" u="sng" dirty="0"/>
              <a:t>Noun </a:t>
            </a:r>
            <a:r>
              <a:rPr lang="en-US" altLang="ja-JP" sz="11200" dirty="0"/>
              <a:t>ga suki </a:t>
            </a:r>
            <a:r>
              <a:rPr lang="en-US" altLang="ja-JP" sz="11200" dirty="0" err="1"/>
              <a:t>desu</a:t>
            </a:r>
            <a:r>
              <a:rPr lang="en-US" altLang="ja-JP" sz="11200" dirty="0"/>
              <a:t>.  </a:t>
            </a:r>
            <a:r>
              <a:rPr lang="en-US" altLang="ja-JP" sz="11200" dirty="0" err="1"/>
              <a:t>Suki:like</a:t>
            </a:r>
            <a:endParaRPr lang="en-US" altLang="ja-JP" sz="11200" dirty="0"/>
          </a:p>
          <a:p>
            <a:pPr algn="l"/>
            <a:r>
              <a:rPr lang="en-US" sz="11200" dirty="0"/>
              <a:t>-</a:t>
            </a:r>
            <a:r>
              <a:rPr lang="ja-JP" altLang="en-US" sz="11200" dirty="0"/>
              <a:t>よろしくおねがいします。</a:t>
            </a:r>
            <a:r>
              <a:rPr lang="en-US" sz="11200" dirty="0"/>
              <a:t>  </a:t>
            </a:r>
            <a:r>
              <a:rPr lang="en-US" sz="11200" dirty="0" err="1"/>
              <a:t>Yoroshiku</a:t>
            </a:r>
            <a:r>
              <a:rPr lang="en-US" sz="11200" dirty="0"/>
              <a:t> </a:t>
            </a:r>
            <a:r>
              <a:rPr lang="en-US" sz="11200" dirty="0" err="1"/>
              <a:t>onegai</a:t>
            </a:r>
            <a:r>
              <a:rPr lang="en-US" sz="11200" dirty="0"/>
              <a:t> </a:t>
            </a:r>
            <a:r>
              <a:rPr lang="en-US" sz="11200" dirty="0" err="1"/>
              <a:t>shimasu</a:t>
            </a:r>
            <a:r>
              <a:rPr lang="en-US" sz="11200" dirty="0"/>
              <a:t>.</a:t>
            </a:r>
          </a:p>
          <a:p>
            <a:pPr algn="l"/>
            <a:r>
              <a:rPr lang="en-US" sz="11200" dirty="0"/>
              <a:t> </a:t>
            </a:r>
          </a:p>
          <a:p>
            <a:pPr algn="l"/>
            <a:r>
              <a:rPr lang="en-US" sz="11200" dirty="0"/>
              <a:t>Greetings for meeting people for the first time:</a:t>
            </a:r>
          </a:p>
          <a:p>
            <a:pPr algn="l"/>
            <a:r>
              <a:rPr lang="en-US" sz="11200" dirty="0" err="1"/>
              <a:t>Hajimemashite</a:t>
            </a:r>
            <a:r>
              <a:rPr lang="en-US" sz="11200" dirty="0"/>
              <a:t>, </a:t>
            </a:r>
            <a:r>
              <a:rPr lang="en-US" sz="11200" dirty="0" err="1"/>
              <a:t>Yoroshiku</a:t>
            </a:r>
            <a:r>
              <a:rPr lang="en-US" sz="11200" dirty="0"/>
              <a:t> </a:t>
            </a:r>
            <a:r>
              <a:rPr lang="en-US" sz="11200" dirty="0" err="1"/>
              <a:t>onegaishimasu</a:t>
            </a:r>
            <a:r>
              <a:rPr lang="en-US" sz="11200" dirty="0"/>
              <a:t>.</a:t>
            </a:r>
          </a:p>
          <a:p>
            <a:pPr algn="l"/>
            <a:r>
              <a:rPr lang="en-US" sz="8600" dirty="0"/>
              <a:t> </a:t>
            </a:r>
          </a:p>
          <a:p>
            <a:endParaRPr lang="en-US" sz="8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54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106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じこしょうかい　jikoshookai self 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じこしょうかい　jikoshookai self introduction</dc:title>
  <dc:creator>Adachi, Izumi</dc:creator>
  <cp:lastModifiedBy>Adachi, Izumi</cp:lastModifiedBy>
  <cp:revision>1</cp:revision>
  <dcterms:created xsi:type="dcterms:W3CDTF">2021-09-03T16:45:37Z</dcterms:created>
  <dcterms:modified xsi:type="dcterms:W3CDTF">2021-09-09T03:41:31Z</dcterms:modified>
</cp:coreProperties>
</file>